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hO2O4UBzcXCNh+n2n0TGMtPlge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52104" y="0"/>
            <a:ext cx="37398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5443369" y="6257046"/>
            <a:ext cx="667598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Ciencias, saberes y desafíos ante la IA</a:t>
            </a:r>
            <a:endParaRPr sz="2800" b="1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7" name="Google Shape;87;p1"/>
          <p:cNvCxnSpPr/>
          <p:nvPr/>
        </p:nvCxnSpPr>
        <p:spPr>
          <a:xfrm>
            <a:off x="162546" y="6561689"/>
            <a:ext cx="6240300" cy="10500"/>
          </a:xfrm>
          <a:prstGeom prst="straightConnector1">
            <a:avLst/>
          </a:prstGeom>
          <a:noFill/>
          <a:ln w="28575" cap="flat" cmpd="sng">
            <a:solidFill>
              <a:srgbClr val="2F549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94538" y="1471695"/>
            <a:ext cx="7926428" cy="400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8152" y="669286"/>
            <a:ext cx="5660148" cy="838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52104" y="0"/>
            <a:ext cx="37398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 txBox="1"/>
          <p:nvPr/>
        </p:nvSpPr>
        <p:spPr>
          <a:xfrm>
            <a:off x="8649149" y="6439933"/>
            <a:ext cx="347020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Ciencias, saberes y desafíos ante la IA</a:t>
            </a:r>
            <a:endParaRPr sz="1600" b="1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7" name="Google Shape;97;p2"/>
          <p:cNvCxnSpPr>
            <a:endCxn id="96" idx="1"/>
          </p:cNvCxnSpPr>
          <p:nvPr/>
        </p:nvCxnSpPr>
        <p:spPr>
          <a:xfrm rot="10800000" flipH="1">
            <a:off x="162449" y="6609210"/>
            <a:ext cx="8486700" cy="17100"/>
          </a:xfrm>
          <a:prstGeom prst="straightConnector1">
            <a:avLst/>
          </a:prstGeom>
          <a:noFill/>
          <a:ln w="19050" cap="flat" cmpd="sng">
            <a:solidFill>
              <a:srgbClr val="2F549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8" name="Google Shape;98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96491" y="150049"/>
            <a:ext cx="1336436" cy="675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2104" y="0"/>
            <a:ext cx="373989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94852" cy="90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9633127" y="6466428"/>
            <a:ext cx="24862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Ciencias, saberes y desafíos ante la IA</a:t>
            </a:r>
            <a:endParaRPr sz="1200" b="1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6" name="Google Shape;106;p3"/>
          <p:cNvCxnSpPr/>
          <p:nvPr/>
        </p:nvCxnSpPr>
        <p:spPr>
          <a:xfrm rot="10800000" flipH="1">
            <a:off x="162546" y="6604927"/>
            <a:ext cx="9544980" cy="1"/>
          </a:xfrm>
          <a:prstGeom prst="straightConnector1">
            <a:avLst/>
          </a:prstGeom>
          <a:noFill/>
          <a:ln w="19050" cap="flat" cmpd="sng">
            <a:solidFill>
              <a:srgbClr val="8DA9DB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7" name="Google Shape;107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0100" y="85780"/>
            <a:ext cx="1229858" cy="621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4"/>
          <p:cNvPicPr preferRelativeResize="0"/>
          <p:nvPr/>
        </p:nvPicPr>
        <p:blipFill rotWithShape="1">
          <a:blip r:embed="rId3">
            <a:alphaModFix/>
          </a:blip>
          <a:srcRect r="60902"/>
          <a:stretch/>
        </p:blipFill>
        <p:spPr>
          <a:xfrm rot="10800000">
            <a:off x="0" y="-251"/>
            <a:ext cx="146227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4"/>
          <p:cNvPicPr preferRelativeResize="0"/>
          <p:nvPr/>
        </p:nvPicPr>
        <p:blipFill rotWithShape="1">
          <a:blip r:embed="rId3">
            <a:alphaModFix/>
          </a:blip>
          <a:srcRect r="16117"/>
          <a:stretch/>
        </p:blipFill>
        <p:spPr>
          <a:xfrm>
            <a:off x="9047996" y="0"/>
            <a:ext cx="313714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 txBox="1"/>
          <p:nvPr/>
        </p:nvSpPr>
        <p:spPr>
          <a:xfrm>
            <a:off x="9633127" y="6466428"/>
            <a:ext cx="24862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Ciencias, saberes y desafíos ante la IA</a:t>
            </a:r>
            <a:endParaRPr sz="1200" b="1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5" name="Google Shape;115;p4"/>
          <p:cNvCxnSpPr/>
          <p:nvPr/>
        </p:nvCxnSpPr>
        <p:spPr>
          <a:xfrm rot="10800000" flipH="1">
            <a:off x="162546" y="6604927"/>
            <a:ext cx="9544980" cy="1"/>
          </a:xfrm>
          <a:prstGeom prst="straightConnector1">
            <a:avLst/>
          </a:prstGeom>
          <a:noFill/>
          <a:ln w="19050" cap="flat" cmpd="sng">
            <a:solidFill>
              <a:srgbClr val="8DA9DB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6" name="Google Shape;11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811658" cy="1488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2840" y="106328"/>
            <a:ext cx="1229858" cy="621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Panorámica</PresentationFormat>
  <Paragraphs>4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Mariel</dc:creator>
  <cp:lastModifiedBy>alexaglis fernandez orellanes</cp:lastModifiedBy>
  <cp:revision>1</cp:revision>
  <dcterms:created xsi:type="dcterms:W3CDTF">2024-07-01T15:29:42Z</dcterms:created>
  <dcterms:modified xsi:type="dcterms:W3CDTF">2026-04-20T15:27:05Z</dcterms:modified>
</cp:coreProperties>
</file>